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76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Arial Black" panose="020B0A0402010202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naa" initials="g" lastIdx="1" clrIdx="0">
    <p:extLst>
      <p:ext uri="{19B8F6BF-5375-455C-9EA6-DF929625EA0E}">
        <p15:presenceInfo xmlns:p15="http://schemas.microsoft.com/office/powerpoint/2012/main" userId="gana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n-M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n-M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n-M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n-M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n-M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n-M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n-M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n-M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n-M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n-M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n-M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n-M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Агуулга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mn-MN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Хэмжээс хооронд шилжүүлэх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mn-MN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Хуудасны тохиргоо хийх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mn-MN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Үсгийн </a:t>
            </a:r>
            <a:r>
              <a:rPr lang="mn-MN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хэмжээ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mn-MN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Мөр хоорондын зай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mn-MN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Баримтад ишлэл зүүлт оруулах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Баримтад ишлэл зүүлт хийх</a:t>
            </a:r>
            <a:endParaRPr sz="288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0" y="685800"/>
            <a:ext cx="53340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mn-MN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Ишлэл зүүлт хийхдээ: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Char char="•"/>
            </a:pPr>
            <a:r>
              <a:rPr lang="mn-MN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References&gt;Footnotes бүлгээс сонгон оруулна. Хэрэв Footnotes бүлгийн арын суман дээр дарвал дараах цонх нээгдэнэ.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Char char="•"/>
            </a:pPr>
            <a:r>
              <a:rPr lang="mn-MN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Footnotes – Ишлэл зүүлт оруулах байршлыг сонгоно.</a:t>
            </a:r>
            <a:endParaRPr/>
          </a:p>
          <a:p>
            <a:pPr marL="742950" marR="0" lvl="1" indent="-285750" algn="just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ts val="1295"/>
              <a:buFont typeface="Arial"/>
              <a:buChar char="–"/>
            </a:pPr>
            <a:r>
              <a:rPr lang="mn-MN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Bottom of page –хуудасны доод талд ишлэсэн бүтээлийг оруулна.</a:t>
            </a:r>
            <a:endParaRPr sz="129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ts val="1295"/>
              <a:buFont typeface="Arial"/>
              <a:buChar char="–"/>
            </a:pPr>
            <a:r>
              <a:rPr lang="mn-MN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Below text – текстийн доод талд ишлэсэн бүтээлийг оруулна. 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Char char="•"/>
            </a:pPr>
            <a:r>
              <a:rPr lang="mn-MN" sz="16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 – ишлэл зүүлтийг тохируулах хэсэг</a:t>
            </a:r>
            <a:endParaRPr/>
          </a:p>
          <a:p>
            <a:pPr marL="742950" marR="0" lvl="1" indent="-285750" algn="just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ts val="1295"/>
              <a:buFont typeface="Arial"/>
              <a:buChar char="–"/>
            </a:pPr>
            <a:r>
              <a:rPr lang="mn-MN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format – тооны хэлбэрийг сонгох</a:t>
            </a:r>
            <a:endParaRPr/>
          </a:p>
          <a:p>
            <a:pPr marL="742950" marR="0" lvl="1" indent="-285750" algn="just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ts val="1295"/>
              <a:buFont typeface="Arial"/>
              <a:buChar char="–"/>
            </a:pPr>
            <a:r>
              <a:rPr lang="mn-MN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Symbol – тэмдэгтийг сонгох</a:t>
            </a:r>
            <a:endParaRPr/>
          </a:p>
          <a:p>
            <a:pPr marL="742950" marR="0" lvl="1" indent="-285750" algn="just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ts val="1295"/>
              <a:buFont typeface="Arial"/>
              <a:buChar char="–"/>
            </a:pPr>
            <a:r>
              <a:rPr lang="mn-MN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at – хэдээс эхлүүлэхийг заана.</a:t>
            </a:r>
            <a:endParaRPr/>
          </a:p>
          <a:p>
            <a:pPr marL="742950" marR="0" lvl="1" indent="-285750" algn="just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ts val="1295"/>
              <a:buFont typeface="Arial"/>
              <a:buChar char="–"/>
            </a:pPr>
            <a:r>
              <a:rPr lang="mn-MN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Numbering – тоог эсвэл тэмдэгтээр авсан ишлэл зүүлтээ үргэлжлүүлэн дугаарлах эсэхийг заана.</a:t>
            </a:r>
            <a:endParaRPr/>
          </a:p>
          <a:p>
            <a:pPr marL="1143000" marR="0" lvl="2" indent="-228600" algn="just" rtl="0">
              <a:lnSpc>
                <a:spcPct val="9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25"/>
              <a:buFont typeface="Arial"/>
              <a:buChar char="•"/>
            </a:pPr>
            <a:r>
              <a:rPr lang="mn-MN" sz="9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Continuous – Үргэлжлүүлэн дугаарлах</a:t>
            </a:r>
            <a:endParaRPr/>
          </a:p>
          <a:p>
            <a:pPr marL="1143000" marR="0" lvl="2" indent="-228600" algn="just" rtl="0">
              <a:lnSpc>
                <a:spcPct val="9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25"/>
              <a:buFont typeface="Arial"/>
              <a:buChar char="•"/>
            </a:pPr>
            <a:r>
              <a:rPr lang="mn-MN" sz="9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each section – хуваасан хэсэг бүрт эхлүүлэн дугаарлах</a:t>
            </a:r>
            <a:endParaRPr/>
          </a:p>
          <a:p>
            <a:pPr marL="1143000" marR="0" lvl="2" indent="-228600" algn="just" rtl="0">
              <a:lnSpc>
                <a:spcPct val="9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25"/>
              <a:buFont typeface="Arial"/>
              <a:buChar char="•"/>
            </a:pPr>
            <a:r>
              <a:rPr lang="mn-MN" sz="9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each page – Хуудас бүрт дахин шинээр эхлүүлэх</a:t>
            </a:r>
            <a:endParaRPr/>
          </a:p>
          <a:p>
            <a:pPr marL="742950" marR="0" lvl="1" indent="-285750" algn="just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ts val="1295"/>
              <a:buFont typeface="Arial"/>
              <a:buChar char="–"/>
            </a:pPr>
            <a:r>
              <a:rPr lang="mn-MN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changes – өөрчлөлтийг аль хэсэгт хийхээ тохируулна.</a:t>
            </a:r>
            <a:endParaRPr/>
          </a:p>
          <a:p>
            <a:pPr marL="57150" marR="0" lvl="0" indent="-6350" algn="just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mn-MN" sz="2035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Хэрэв шинээр оруулах бол Insert, өөрчлөлт хийх бол Apply,  болих бол Cancel  товч дарна.</a:t>
            </a:r>
            <a:endParaRPr sz="2035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2263540"/>
            <a:ext cx="3657600" cy="459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 l="17188" t="5209" r="65625" b="81250"/>
          <a:stretch/>
        </p:blipFill>
        <p:spPr>
          <a:xfrm>
            <a:off x="6019800" y="762000"/>
            <a:ext cx="281940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Дугаарлалт, тэмдэгт оруулах</a:t>
            </a:r>
            <a:endParaRPr sz="288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914401"/>
            <a:ext cx="5105400" cy="129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Home&gt;Paragraph бүлэг:</a:t>
            </a:r>
            <a:endParaRPr/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mn-MN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Numbering </a:t>
            </a:r>
            <a:r>
              <a:rPr lang="mn-M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–тоогоор дугаарлана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mn-MN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Bullets </a:t>
            </a:r>
            <a:r>
              <a:rPr lang="mn-M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–тэмдэгтээр дугаарлана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mn-MN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Multilevel </a:t>
            </a:r>
            <a:r>
              <a:rPr lang="mn-M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олон түвшний дугаарлалт үүсгэнэ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l="30895" t="7308" r="53678" b="82142"/>
          <a:stretch/>
        </p:blipFill>
        <p:spPr>
          <a:xfrm>
            <a:off x="5638800" y="1066800"/>
            <a:ext cx="3124200" cy="120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2809875"/>
            <a:ext cx="2667000" cy="35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1" y="2819400"/>
            <a:ext cx="2438400" cy="35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1200" y="2819400"/>
            <a:ext cx="3115506" cy="351674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228600" y="2209800"/>
            <a:ext cx="2438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mn-M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Numbering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3048000" y="2286000"/>
            <a:ext cx="2438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mn-M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Bullets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6172200" y="2286000"/>
            <a:ext cx="2438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mn-M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Multilevel list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5638800" y="1154668"/>
            <a:ext cx="1600200" cy="36933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Үсгийн шрифт, хэлбэр, хэмжээг тохируулах нь: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447800" y="1066800"/>
            <a:ext cx="7315200" cy="513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Home&gt;Font: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mn-M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mn-MN" sz="2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Arial Black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mn-M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mn-MN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Tahoma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mn-MN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Times New Roman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mn-MN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Comic Sans MS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mn-M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Layout&gt;Break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800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mn-MN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– хуудсыг 2 хэсэгт хуваах</a:t>
            </a: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mn-MN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Column –дараагийн багананд текстийг бичнэ.</a:t>
            </a: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mn-MN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Wrapping – зургийн ард текстийг бичих</a:t>
            </a: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mn-MN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Page- Дараагийн хуудсанд текстийг бичнэ.</a:t>
            </a: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mn-MN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 – өмнөх багананд үргэлжлүүлэн бичих</a:t>
            </a: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mn-MN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Page тэгш хуудас руу шилжих</a:t>
            </a: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mn-MN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Odd Page –сондгой хуудас руу шилжих</a:t>
            </a: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l="12299" t="4663" r="60761" b="29167"/>
          <a:stretch/>
        </p:blipFill>
        <p:spPr>
          <a:xfrm>
            <a:off x="5410200" y="1219200"/>
            <a:ext cx="35052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Хүснэгттэй ажиллах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6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mn-MN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Хүснэгт оруулах: </a:t>
            </a:r>
            <a:endParaRPr/>
          </a:p>
          <a:p>
            <a:pPr marL="342900" marR="0" lvl="0" indent="-342900" algn="just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mn-MN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Insert&gt;Tables бүлгийн Table&gt; Insert Table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mn-MN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Insert Table харилцах цонх:</a:t>
            </a:r>
            <a:endParaRPr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mn-M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Columns- баганын тоо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mn-M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Rows – Мөрийн тоо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l="55078" t="3125" r="34375" b="82292"/>
          <a:stretch/>
        </p:blipFill>
        <p:spPr>
          <a:xfrm>
            <a:off x="5410200" y="1295400"/>
            <a:ext cx="28194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 l="55469" t="3125" r="34766" b="55208"/>
          <a:stretch/>
        </p:blipFill>
        <p:spPr>
          <a:xfrm>
            <a:off x="6553200" y="2362200"/>
            <a:ext cx="1905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5800" y="2667000"/>
            <a:ext cx="1981200" cy="2289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39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Мөр, багана нэмэх, устгах</a:t>
            </a:r>
            <a:endParaRPr sz="395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r="56250" b="81250"/>
          <a:stretch/>
        </p:blipFill>
        <p:spPr>
          <a:xfrm>
            <a:off x="609600" y="838200"/>
            <a:ext cx="85344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Хэмжээс хооронд шилжүүлэх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228600" y="1066801"/>
            <a:ext cx="2895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mn-M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Инчээс сентиметр рүү, сентиметрээс инч рүү шилжүүлэхдээ: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button товчны Word Options-ийн Advanced&gt;Display бүлгийн Show  measurements in units of командаас сонгоно.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1760" y="1143000"/>
            <a:ext cx="58134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4191000" y="2743200"/>
            <a:ext cx="3124200" cy="2286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r="58594" b="38541"/>
          <a:stretch/>
        </p:blipFill>
        <p:spPr>
          <a:xfrm>
            <a:off x="304800" y="4038600"/>
            <a:ext cx="2667000" cy="262961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1828800" y="6477000"/>
            <a:ext cx="533400" cy="2286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Баримтад хуудасны тохиргоо хийх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0" y="685800"/>
            <a:ext cx="53340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mn-M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Layout &gt; Page Setup</a:t>
            </a:r>
            <a:endParaRPr/>
          </a:p>
          <a:p>
            <a:pPr marL="57150" marR="0" lvl="0" indent="-63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Margins хуудас:</a:t>
            </a:r>
            <a:endParaRPr/>
          </a:p>
          <a:p>
            <a:pPr marL="57150" marR="0" lvl="0" indent="-63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Margins: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mn-M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 – баримтын дээд талаас авах хэмжээ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mn-M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Left – Баримтын зүүн талаас авах хэмжээ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mn-M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Bottom– Баримтын доод талаас авах хэмжээ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mn-M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 – Баримтын баруун талаас авах хэмжээ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mn-M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Gutter –Үдээсний хэмжээ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mn-M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Gutter position – Үдээсний байрлал</a:t>
            </a:r>
            <a:endParaRPr/>
          </a:p>
          <a:p>
            <a:pPr marL="11430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✓"/>
            </a:pPr>
            <a:r>
              <a:rPr lang="mn-M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Left – Баримтын зүүн талд үдэх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✓"/>
            </a:pPr>
            <a:r>
              <a:rPr lang="mn-M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 – Баримтын баруун талд үдэх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" marR="0" lvl="0" indent="-63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Orientation: -Хуудасны байршил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mn-M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Portrait – Хуудасны босоо байршил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mn-M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Landscape – Хуудасны хэвтээ байршил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" marR="0" lvl="1" indent="-63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Pages – Хуудасны харах төрөл</a:t>
            </a:r>
            <a:endParaRPr/>
          </a:p>
          <a:p>
            <a:pPr marL="57150" marR="0" lvl="1" indent="-6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Preview </a:t>
            </a:r>
            <a:r>
              <a:rPr lang="mn-M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mn-M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mn-M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Баримтын харагдах хэлбэр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" marR="0" lvl="1" indent="-63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to </a:t>
            </a:r>
            <a:r>
              <a:rPr lang="mn-M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баримтын тохиргоог хийх хүрээг сонгоно.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✓"/>
            </a:pPr>
            <a:r>
              <a:rPr lang="mn-M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section – Тухайн хэсэгт хийх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✓"/>
            </a:pPr>
            <a:r>
              <a:rPr lang="mn-M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Whole document –Бүх баримтад хийх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✓"/>
            </a:pPr>
            <a:r>
              <a:rPr lang="mn-M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Point Forward – Хулганы заагчаас хойно байрлах хэсэгт хийх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1945640"/>
            <a:ext cx="3657600" cy="481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l="8594" t="3297" r="66406" b="80220"/>
          <a:stretch/>
        </p:blipFill>
        <p:spPr>
          <a:xfrm>
            <a:off x="5486400" y="685800"/>
            <a:ext cx="29718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8153400" y="1524000"/>
            <a:ext cx="381000" cy="3048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Баримтад хуудасны тохиргоо хийх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0386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mn-M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Layout &gt; Page Setup</a:t>
            </a:r>
            <a:endParaRPr/>
          </a:p>
          <a:p>
            <a:pPr marL="57150" marR="0" lvl="0" indent="-6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Paper хуудас: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" marR="0" lvl="0" indent="-63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Paper size: Хуудасны хэмжээг сонгоно. А4, А5 гэх мэт.</a:t>
            </a:r>
            <a:endParaRPr/>
          </a:p>
          <a:p>
            <a:pPr marL="800100" marR="0" lvl="1" indent="-2921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mn-M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Width – Хуудасны өргөний хэмжээ</a:t>
            </a:r>
            <a:endParaRPr/>
          </a:p>
          <a:p>
            <a:pPr marL="800100" marR="0" lvl="1" indent="-2921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mn-M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Height – Хуудасны өндрийн хэмжээ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" marR="0" lvl="0" indent="-6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Layout хуудас: </a:t>
            </a:r>
            <a:endParaRPr/>
          </a:p>
          <a:p>
            <a:pPr marL="57150" marR="0" lvl="0" indent="-63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 – Баримтад бүлгүүд үүсгэх</a:t>
            </a:r>
            <a:endParaRPr/>
          </a:p>
          <a:p>
            <a:pPr marL="57150" marR="0" lvl="0" indent="-63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Headers and footers – баримтад хөл толгойн мэдээлэл оруулах</a:t>
            </a:r>
            <a:endParaRPr/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–"/>
            </a:pPr>
            <a:r>
              <a:rPr lang="mn-M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odd and even – Хуудасны хөл, толгойн мэдээлэл тэгш, сондгой хуудсаар ялгаатай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–"/>
            </a:pPr>
            <a:r>
              <a:rPr lang="mn-M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first page – Эхний хуудасны хөл толгойн мэдээлэл өөр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9298" y="921658"/>
            <a:ext cx="3243102" cy="425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1" y="2743201"/>
            <a:ext cx="3124200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3200" dirty="0" smtClean="0">
                <a:latin typeface="+mj-lt"/>
              </a:rPr>
              <a:t>Тухайн 1 хуудасыг хэвтээ эсвэл босоо хэлбэр шилжүүлэх</a:t>
            </a:r>
            <a:endParaRPr lang="en-US" sz="32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435" y="1539815"/>
            <a:ext cx="3857625" cy="5210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7042" y="2208362"/>
            <a:ext cx="210484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dirty="0" smtClean="0"/>
              <a:t>Хуудасны харагдах байдыг сонгох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81887" y="2731582"/>
            <a:ext cx="1457864" cy="5205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86310" y="5621547"/>
            <a:ext cx="2104845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dirty="0" smtClean="0"/>
              <a:t>Сонгосон хуудаснаас өмнөх ба дараах гэсэн сонголтоос сонгох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91155" y="6058503"/>
            <a:ext cx="1124309" cy="2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97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Үсгийн хэмжээ, хэлбэр, форматыг тохируулах</a:t>
            </a:r>
            <a:endParaRPr sz="288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228600" y="533400"/>
            <a:ext cx="51054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Home&gt;Font бүлэг</a:t>
            </a:r>
            <a:endParaRPr/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 хуудас:</a:t>
            </a:r>
            <a:endParaRPr/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mn-MN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 –Үсгийн фонт</a:t>
            </a:r>
            <a:endParaRPr/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mn-MN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 style- Үсгийн хэлбэр</a:t>
            </a:r>
            <a:endParaRPr/>
          </a:p>
          <a:p>
            <a:pPr marL="742950" marR="0" lvl="1" indent="-2857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</a:pPr>
            <a:r>
              <a:rPr lang="mn-MN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– Bold </a:t>
            </a:r>
            <a:r>
              <a:rPr lang="mn-MN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mn-MN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Текстийг тод болгох</a:t>
            </a:r>
            <a:endParaRPr/>
          </a:p>
          <a:p>
            <a:pPr marL="742950" marR="0" lvl="1" indent="-2857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</a:pPr>
            <a:r>
              <a:rPr lang="mn-MN" sz="1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mn-MN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mn-MN" sz="1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Italic</a:t>
            </a:r>
            <a:r>
              <a:rPr lang="mn-MN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mn-MN" sz="1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Текстийг налуу бичнэ.</a:t>
            </a:r>
            <a:endParaRPr/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mn-MN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 – Үсгийн хэмжээ</a:t>
            </a:r>
            <a:endParaRPr/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mn-MN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 color – Үсгийн өнгө</a:t>
            </a:r>
            <a:endParaRPr/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mn-MN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Underline style – доогуур зураасны хэлбэр</a:t>
            </a:r>
            <a:endParaRPr/>
          </a:p>
          <a:p>
            <a:pPr marL="742950" marR="0" lvl="1" indent="-2857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</a:pPr>
            <a:r>
              <a:rPr lang="mn-MN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 – Underline – Текстийг доогуур зураастай бичнэ. </a:t>
            </a:r>
            <a:endParaRPr/>
          </a:p>
          <a:p>
            <a:pPr marL="742950" marR="0" lvl="1" indent="-2857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–"/>
            </a:pPr>
            <a:r>
              <a:rPr lang="mn-MN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 only- зөвхөн үгэн доогуур</a:t>
            </a:r>
            <a:endParaRPr/>
          </a:p>
          <a:p>
            <a:pPr marL="742950" marR="0" lvl="1" indent="-2857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–"/>
            </a:pPr>
            <a:r>
              <a:rPr lang="mn-MN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Underline color – доогуур зураасны өнгө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2099264"/>
            <a:ext cx="3657600" cy="4530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l="5979" t="3480" r="66369" b="81239"/>
          <a:stretch/>
        </p:blipFill>
        <p:spPr>
          <a:xfrm>
            <a:off x="5486400" y="685800"/>
            <a:ext cx="3276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Үсгийн хэмжээ, хэлбэр, форматыг тохируулах</a:t>
            </a:r>
            <a:endParaRPr sz="288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0" y="533400"/>
            <a:ext cx="53340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Home&gt;Font бүлэг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Effects: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mn-M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Strikethrough</a:t>
            </a: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Дундуур нэг зураастай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mn-M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Strikethrough </a:t>
            </a: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-Дундуураа 2 зураастай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mn-M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Superscript</a:t>
            </a: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текстийг зэрэг хэлбэртэй бичих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Subscript – текстийг индекс хэлбэртэй бичнэ.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Shadow –Текстийг сүүдэр хэлбэртэй бичнэ.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Outline – текстийг хүрээтэй бичнэ.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Emboss – текстийг төвийлгөн баруун тал руу сүүдэрлэх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Engrave – Текстийг төвийлгөн зүүн тал руу сүүдэрлэх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Caps – текстийг багасгасан хэмжээтэй эхний үсгийг томоор бичих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Caps – Бүх үсгийг томоор бичих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mn-M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Hidden - Нууцлах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2099264"/>
            <a:ext cx="3657600" cy="4530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 l="5979" t="3480" r="66369" b="81239"/>
          <a:stretch/>
        </p:blipFill>
        <p:spPr>
          <a:xfrm>
            <a:off x="5486400" y="685800"/>
            <a:ext cx="3276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Үсэг хоорондын зай, байршлыг тохируулах</a:t>
            </a:r>
            <a:endParaRPr sz="288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4038600" cy="513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203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Home&gt;Font бүлэг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203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 Spacing  хуудас: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Char char="•"/>
            </a:pPr>
            <a:r>
              <a:rPr lang="mn-MN" sz="203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Scale- Текстийн харагдах хувь</a:t>
            </a:r>
            <a:endParaRPr sz="203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Char char="•"/>
            </a:pPr>
            <a:r>
              <a:rPr lang="mn-MN" sz="203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Spacing – үсэг хоорондын зай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Char char="–"/>
            </a:pPr>
            <a:r>
              <a:rPr lang="mn-MN" sz="175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 - энгийн</a:t>
            </a:r>
            <a:endParaRPr sz="175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Char char="–"/>
            </a:pPr>
            <a:r>
              <a:rPr lang="mn-MN" sz="175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Expended – Үсэг хоорондын зайг ихэсгэх</a:t>
            </a:r>
            <a:endParaRPr sz="175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Char char="–"/>
            </a:pPr>
            <a:r>
              <a:rPr lang="mn-MN" sz="175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Condensed –Үсэг хоорондын зайг багасгах</a:t>
            </a:r>
            <a:endParaRPr sz="175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Char char="•"/>
            </a:pPr>
            <a:r>
              <a:rPr lang="mn-MN" sz="203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– Үсгийн байршил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Char char="–"/>
            </a:pPr>
            <a:r>
              <a:rPr lang="mn-MN" sz="175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Raised – Үсгийг тэнхлэгээс дээш бичих</a:t>
            </a:r>
            <a:endParaRPr sz="175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Char char="–"/>
            </a:pPr>
            <a:r>
              <a:rPr lang="mn-MN" sz="175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Lowered - Үсгийг тэнхлэгээс доош бичих</a:t>
            </a:r>
            <a:endParaRPr sz="175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198" y="762000"/>
            <a:ext cx="4419601" cy="547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Мөр хоорондын зайг тохируулах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44958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18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Home&gt;Paragraph бүлгийн Line Spacing команд:</a:t>
            </a:r>
            <a:endParaRPr sz="186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18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Indents and spacing хуудас: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18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General:</a:t>
            </a:r>
            <a:endParaRPr sz="186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•"/>
            </a:pPr>
            <a:r>
              <a:rPr lang="mn-MN" sz="18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Alignment - Зэрэгцүүлэлт</a:t>
            </a:r>
            <a:endParaRPr sz="186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–"/>
            </a:pPr>
            <a:r>
              <a:rPr lang="mn-MN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Left -Зүүн</a:t>
            </a:r>
            <a:endParaRPr sz="15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–"/>
            </a:pPr>
            <a:r>
              <a:rPr lang="mn-MN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 – Баруун талаас</a:t>
            </a:r>
            <a:endParaRPr sz="15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–"/>
            </a:pPr>
            <a:r>
              <a:rPr lang="mn-MN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Justify – 2 талаас зэрэгцүүлэх</a:t>
            </a:r>
            <a:endParaRPr sz="15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–"/>
            </a:pPr>
            <a:r>
              <a:rPr lang="mn-MN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Centered -голлуулах</a:t>
            </a:r>
            <a:endParaRPr sz="15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18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Indentation – Цогцолбор авах зай</a:t>
            </a:r>
            <a:endParaRPr sz="186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–"/>
            </a:pPr>
            <a:r>
              <a:rPr lang="mn-MN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Left – зүүн захаас</a:t>
            </a:r>
            <a:endParaRPr sz="15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–"/>
            </a:pPr>
            <a:r>
              <a:rPr lang="mn-MN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 – баруун захаас</a:t>
            </a:r>
            <a:endParaRPr sz="15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•"/>
            </a:pPr>
            <a:r>
              <a:rPr lang="mn-MN" sz="18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– догол мөр авах хэлбэр</a:t>
            </a:r>
            <a:endParaRPr sz="186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–"/>
            </a:pPr>
            <a:r>
              <a:rPr lang="mn-MN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line –Эхний мөрөнд догол авна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–"/>
            </a:pPr>
            <a:r>
              <a:rPr lang="mn-MN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Hanging – Эхнийхээс бусад бүх мөрөнд догол авна.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n-MN" sz="18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Spacing – мөр хоорондын зай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–"/>
            </a:pPr>
            <a:r>
              <a:rPr lang="mn-MN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 – өмнөх мөрнөөсөө авах зай</a:t>
            </a:r>
            <a:endParaRPr sz="15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–"/>
            </a:pPr>
            <a:r>
              <a:rPr lang="mn-MN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– дараагийн мөрнөөсөө авах зай</a:t>
            </a:r>
            <a:endParaRPr sz="15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•"/>
            </a:pPr>
            <a:r>
              <a:rPr lang="mn-MN" sz="18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 spacing – хоорондын зай</a:t>
            </a:r>
            <a:endParaRPr sz="186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6145" y="1447800"/>
            <a:ext cx="3773055" cy="515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 l="21804" t="11932" r="67708" b="58730"/>
          <a:stretch/>
        </p:blipFill>
        <p:spPr>
          <a:xfrm>
            <a:off x="7098145" y="762000"/>
            <a:ext cx="1888627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821</Words>
  <Application>Microsoft Office PowerPoint</Application>
  <PresentationFormat>On-screen Show (4:3)</PresentationFormat>
  <Paragraphs>150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Noto Sans Symbols</vt:lpstr>
      <vt:lpstr>Calibri</vt:lpstr>
      <vt:lpstr>Tahoma</vt:lpstr>
      <vt:lpstr>Comic Sans MS</vt:lpstr>
      <vt:lpstr>Arial</vt:lpstr>
      <vt:lpstr>Times New Roman</vt:lpstr>
      <vt:lpstr>Arial Black</vt:lpstr>
      <vt:lpstr>Office Theme</vt:lpstr>
      <vt:lpstr>Агуулга</vt:lpstr>
      <vt:lpstr>Хэмжээс хооронд шилжүүлэх</vt:lpstr>
      <vt:lpstr>Баримтад хуудасны тохиргоо хийх</vt:lpstr>
      <vt:lpstr>Баримтад хуудасны тохиргоо хийх</vt:lpstr>
      <vt:lpstr>Тухайн 1 хуудасыг хэвтээ эсвэл босоо хэлбэр шилжүүлэх</vt:lpstr>
      <vt:lpstr>Үсгийн хэмжээ, хэлбэр, форматыг тохируулах</vt:lpstr>
      <vt:lpstr>Үсгийн хэмжээ, хэлбэр, форматыг тохируулах</vt:lpstr>
      <vt:lpstr>Үсэг хоорондын зай, байршлыг тохируулах</vt:lpstr>
      <vt:lpstr>Мөр хоорондын зайг тохируулах</vt:lpstr>
      <vt:lpstr>Баримтад ишлэл зүүлт хийх</vt:lpstr>
      <vt:lpstr>Дугаарлалт, тэмдэгт оруулах</vt:lpstr>
      <vt:lpstr>Үсгийн шрифт, хэлбэр, хэмжээг тохируулах нь:</vt:lpstr>
      <vt:lpstr>Page Layout&gt;Break</vt:lpstr>
      <vt:lpstr>Хүснэгттэй ажиллах</vt:lpstr>
      <vt:lpstr>Мөр, багана нэмэх, устгах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Бичиг баримтыг хэлбэржүүлэх, боловсруулах</dc:title>
  <dc:creator>ganaa</dc:creator>
  <cp:lastModifiedBy>ganaa</cp:lastModifiedBy>
  <cp:revision>5</cp:revision>
  <dcterms:modified xsi:type="dcterms:W3CDTF">2020-01-27T00:58:21Z</dcterms:modified>
</cp:coreProperties>
</file>